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handoutMasterIdLst>
    <p:handoutMasterId r:id="rId10"/>
  </p:handoutMasterIdLst>
  <p:sldIdLst>
    <p:sldId id="268" r:id="rId2"/>
    <p:sldId id="258" r:id="rId3"/>
    <p:sldId id="259" r:id="rId4"/>
    <p:sldId id="273" r:id="rId5"/>
    <p:sldId id="269" r:id="rId6"/>
    <p:sldId id="270" r:id="rId7"/>
    <p:sldId id="27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68" d="100"/>
          <a:sy n="68" d="100"/>
        </p:scale>
        <p:origin x="90" y="180"/>
      </p:cViewPr>
      <p:guideLst>
        <p:guide orient="horz" pos="2160"/>
        <p:guide pos="3840"/>
      </p:guideLst>
    </p:cSldViewPr>
  </p:slideViewPr>
  <p:notesTextViewPr>
    <p:cViewPr>
      <p:scale>
        <a:sx n="1" d="1"/>
        <a:sy n="1" d="1"/>
      </p:scale>
      <p:origin x="0" y="0"/>
    </p:cViewPr>
  </p:notesTextViewPr>
  <p:notesViewPr>
    <p:cSldViewPr snapToGrid="0" showGuides="1">
      <p:cViewPr varScale="1">
        <p:scale>
          <a:sx n="95" d="100"/>
          <a:sy n="95" d="100"/>
        </p:scale>
        <p:origin x="358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F93605-0C0C-4258-9724-5F2F9BB3BC90}" type="datetimeFigureOut">
              <a:rPr lang="en-US" smtClean="0"/>
              <a:t>10/30/2022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3FFE7F-C917-439A-8026-3D301EB5CC28}" type="slidenum">
              <a:rPr lang="en-US" smtClean="0"/>
              <a:t>‹#›</a:t>
            </a:fld>
            <a:endParaRPr lang="en-US"/>
          </a:p>
        </p:txBody>
      </p:sp>
    </p:spTree>
    <p:extLst>
      <p:ext uri="{BB962C8B-B14F-4D97-AF65-F5344CB8AC3E}">
        <p14:creationId xmlns:p14="http://schemas.microsoft.com/office/powerpoint/2010/main" val="75279982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31B3D-E4E3-4A80-AB70-C5564C267266}" type="datetimeFigureOut">
              <a:rPr lang="en-US" smtClean="0"/>
              <a:t>10/30/2022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0B30D-C07A-425B-A90C-BA7BEB191079}" type="slidenum">
              <a:rPr lang="en-US" smtClean="0"/>
              <a:t>‹#›</a:t>
            </a:fld>
            <a:endParaRPr lang="en-US"/>
          </a:p>
        </p:txBody>
      </p:sp>
    </p:spTree>
    <p:extLst>
      <p:ext uri="{BB962C8B-B14F-4D97-AF65-F5344CB8AC3E}">
        <p14:creationId xmlns:p14="http://schemas.microsoft.com/office/powerpoint/2010/main" val="372319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4245434"/>
            <a:ext cx="8686800" cy="1464906"/>
          </a:xfrm>
        </p:spPr>
        <p:txBody>
          <a:bodyPr anchor="b">
            <a:normAutofit/>
          </a:bodyPr>
          <a:lstStyle>
            <a:lvl1pPr algn="l">
              <a:lnSpc>
                <a:spcPct val="80000"/>
              </a:lnSpc>
              <a:defRPr sz="4800">
                <a:solidFill>
                  <a:schemeClr val="bg1"/>
                </a:solidFill>
                <a:effectLst>
                  <a:outerShdw blurRad="63500" algn="ctr" rotWithShape="0">
                    <a:prstClr val="black">
                      <a:alpha val="40000"/>
                    </a:prst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066800" y="5731795"/>
            <a:ext cx="8686800" cy="440405"/>
          </a:xfrm>
        </p:spPr>
        <p:txBody>
          <a:bodyPr/>
          <a:lstStyle>
            <a:lvl1pPr marL="0" indent="0" algn="l">
              <a:spcBef>
                <a:spcPts val="0"/>
              </a:spcBef>
              <a:buNone/>
              <a:defRPr sz="2400">
                <a:solidFill>
                  <a:schemeClr val="bg1"/>
                </a:solidFill>
                <a:effectLst>
                  <a:outerShdw blurRad="63500" algn="ctr" rotWithShape="0">
                    <a:prstClr val="black">
                      <a:alpha val="40000"/>
                    </a:prst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p14="http://schemas.microsoft.com/office/powerpoint/2010/main" val="1439296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10/30/2022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229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457200"/>
            <a:ext cx="1828800" cy="57197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66800" y="457200"/>
            <a:ext cx="7955280" cy="5719762"/>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10/30/2022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731989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1188720"/>
          </a:xfr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10/30/2022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925626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9848" y="4242816"/>
            <a:ext cx="8686800" cy="1463040"/>
          </a:xfrm>
        </p:spPr>
        <p:txBody>
          <a:bodyPr anchor="b">
            <a:normAutofit/>
          </a:bodyPr>
          <a:lstStyle>
            <a:lvl1pPr>
              <a:defRPr sz="4800"/>
            </a:lvl1pPr>
          </a:lstStyle>
          <a:p>
            <a:r>
              <a:rPr lang="en-US" smtClean="0"/>
              <a:t>Click to edit Master title style</a:t>
            </a:r>
            <a:endParaRPr lang="en-US"/>
          </a:p>
        </p:txBody>
      </p:sp>
      <p:sp>
        <p:nvSpPr>
          <p:cNvPr id="3" name="Text Placeholder 2"/>
          <p:cNvSpPr>
            <a:spLocks noGrp="1"/>
          </p:cNvSpPr>
          <p:nvPr>
            <p:ph type="body" idx="1"/>
          </p:nvPr>
        </p:nvSpPr>
        <p:spPr>
          <a:xfrm>
            <a:off x="1066799" y="5733288"/>
            <a:ext cx="8686800" cy="438912"/>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Edit Master text styles</a:t>
            </a:r>
          </a:p>
        </p:txBody>
      </p:sp>
    </p:spTree>
    <p:extLst>
      <p:ext uri="{BB962C8B-B14F-4D97-AF65-F5344CB8AC3E}">
        <p14:creationId xmlns:p14="http://schemas.microsoft.com/office/powerpoint/2010/main" val="4160362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668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246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10/30/2022</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3442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a:xfrm>
            <a:off x="10668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668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246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3246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10/30/2022</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886721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10/30/2022</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222280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CC0096-1860-4642-9CD2-0079EA5E7CD1}" type="datetimeFigureOut">
              <a:rPr lang="en-US" smtClean="0"/>
              <a:t>10/30/2022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577244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0672"/>
            <a:ext cx="4663440" cy="1828800"/>
          </a:xfrm>
        </p:spPr>
        <p:txBody>
          <a:bodyPr anchor="b">
            <a:normAutofit/>
          </a:bodyPr>
          <a:lstStyle>
            <a:lvl1pPr>
              <a:defRPr sz="3600"/>
            </a:lvl1pPr>
          </a:lstStyle>
          <a:p>
            <a:r>
              <a:rPr lang="en-US" smtClean="0"/>
              <a:t>Click to edit Master title style</a:t>
            </a:r>
            <a:endParaRPr lang="en-US"/>
          </a:p>
        </p:txBody>
      </p:sp>
      <p:sp>
        <p:nvSpPr>
          <p:cNvPr id="3" name="Content Placeholder 2"/>
          <p:cNvSpPr>
            <a:spLocks noGrp="1"/>
          </p:cNvSpPr>
          <p:nvPr>
            <p:ph idx="1"/>
          </p:nvPr>
        </p:nvSpPr>
        <p:spPr>
          <a:xfrm>
            <a:off x="685799" y="457200"/>
            <a:ext cx="5410201" cy="57150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7CC0096-1860-4642-9CD2-0079EA5E7CD1}" type="datetimeFigureOut">
              <a:rPr lang="en-US" smtClean="0"/>
              <a:t>10/30/2022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790563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3099"/>
            <a:ext cx="4663440" cy="1828800"/>
          </a:xfrm>
        </p:spPr>
        <p:txBody>
          <a:bodyPr anchor="b">
            <a:normAutofit/>
          </a:bodyPr>
          <a:lstStyle>
            <a:lvl1pPr>
              <a:defRPr sz="3600"/>
            </a:lvl1pPr>
          </a:lstStyle>
          <a:p>
            <a:r>
              <a:rPr lang="en-US" smtClean="0"/>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Tree>
    <p:extLst>
      <p:ext uri="{BB962C8B-B14F-4D97-AF65-F5344CB8AC3E}">
        <p14:creationId xmlns:p14="http://schemas.microsoft.com/office/powerpoint/2010/main" val="3961857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457518"/>
            <a:ext cx="10058400" cy="118872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6800" y="1905001"/>
            <a:ext cx="10058400" cy="4267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6800" y="6400800"/>
            <a:ext cx="1097280" cy="228600"/>
          </a:xfrm>
          <a:prstGeom prst="rect">
            <a:avLst/>
          </a:prstGeom>
        </p:spPr>
        <p:txBody>
          <a:bodyPr vert="horz" lIns="91440" tIns="45720" rIns="91440" bIns="45720" rtlCol="0" anchor="ctr"/>
          <a:lstStyle>
            <a:lvl1pPr algn="l">
              <a:defRPr sz="1100">
                <a:solidFill>
                  <a:schemeClr val="tx1"/>
                </a:solidFill>
              </a:defRPr>
            </a:lvl1pPr>
          </a:lstStyle>
          <a:p>
            <a:fld id="{37CC0096-1860-4642-9CD2-0079EA5E7CD1}" type="datetimeFigureOut">
              <a:rPr lang="en-US" smtClean="0"/>
              <a:pPr/>
              <a:t>10/30/2022</a:t>
            </a:fld>
            <a:endParaRPr lang="en-US" dirty="0"/>
          </a:p>
        </p:txBody>
      </p:sp>
      <p:sp>
        <p:nvSpPr>
          <p:cNvPr id="5" name="Footer Placeholder 4"/>
          <p:cNvSpPr>
            <a:spLocks noGrp="1"/>
          </p:cNvSpPr>
          <p:nvPr>
            <p:ph type="ftr" sz="quarter" idx="3"/>
          </p:nvPr>
        </p:nvSpPr>
        <p:spPr>
          <a:xfrm>
            <a:off x="2422849" y="6400800"/>
            <a:ext cx="7315200" cy="228600"/>
          </a:xfrm>
          <a:prstGeom prst="rect">
            <a:avLst/>
          </a:prstGeom>
        </p:spPr>
        <p:txBody>
          <a:bodyPr vert="horz" lIns="91440" tIns="45720" rIns="91440" bIns="45720" rtlCol="0" anchor="ctr"/>
          <a:lstStyle>
            <a:lvl1pPr algn="ct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027920" y="6400800"/>
            <a:ext cx="1097280" cy="228600"/>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696310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2160" userDrawn="1">
          <p15:clr>
            <a:srgbClr val="F26B43"/>
          </p15:clr>
        </p15:guide>
        <p15:guide id="4"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000" dirty="0" smtClean="0"/>
              <a:t>Evaluation of project management</a:t>
            </a:r>
            <a:endParaRPr lang="en-US" sz="4000" dirty="0"/>
          </a:p>
        </p:txBody>
      </p:sp>
      <p:sp>
        <p:nvSpPr>
          <p:cNvPr id="3" name="Subtitle 2"/>
          <p:cNvSpPr>
            <a:spLocks noGrp="1"/>
          </p:cNvSpPr>
          <p:nvPr>
            <p:ph type="subTitle" idx="1"/>
          </p:nvPr>
        </p:nvSpPr>
        <p:spPr/>
        <p:txBody>
          <a:bodyPr>
            <a:noAutofit/>
          </a:bodyPr>
          <a:lstStyle/>
          <a:p>
            <a:r>
              <a:rPr lang="en-US" dirty="0" err="1" smtClean="0"/>
              <a:t>Aneeqa</a:t>
            </a:r>
            <a:r>
              <a:rPr lang="en-US" dirty="0" smtClean="0"/>
              <a:t> </a:t>
            </a:r>
            <a:r>
              <a:rPr lang="en-US" dirty="0" err="1" smtClean="0"/>
              <a:t>Azhar</a:t>
            </a:r>
            <a:endParaRPr lang="en-US" dirty="0" smtClean="0"/>
          </a:p>
          <a:p>
            <a:r>
              <a:rPr lang="en-US" dirty="0" smtClean="0"/>
              <a:t>BSCS-F19-M-69</a:t>
            </a:r>
          </a:p>
          <a:p>
            <a:r>
              <a:rPr lang="en-US" dirty="0" smtClean="0"/>
              <a:t>Section “B”</a:t>
            </a:r>
            <a:endParaRPr lang="en-US" dirty="0"/>
          </a:p>
        </p:txBody>
      </p:sp>
    </p:spTree>
    <p:extLst>
      <p:ext uri="{BB962C8B-B14F-4D97-AF65-F5344CB8AC3E}">
        <p14:creationId xmlns:p14="http://schemas.microsoft.com/office/powerpoint/2010/main" val="237011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Introduction of Project Management</a:t>
            </a:r>
            <a:endParaRPr lang="en-US" dirty="0">
              <a:solidFill>
                <a:schemeClr val="bg1"/>
              </a:solidFill>
            </a:endParaRPr>
          </a:p>
        </p:txBody>
      </p:sp>
      <p:sp>
        <p:nvSpPr>
          <p:cNvPr id="5" name="Content Placeholder 4"/>
          <p:cNvSpPr>
            <a:spLocks noGrp="1"/>
          </p:cNvSpPr>
          <p:nvPr>
            <p:ph idx="1"/>
          </p:nvPr>
        </p:nvSpPr>
        <p:spPr/>
        <p:txBody>
          <a:bodyPr/>
          <a:lstStyle/>
          <a:p>
            <a:endParaRPr lang="en-GB" dirty="0"/>
          </a:p>
        </p:txBody>
      </p:sp>
      <p:pic>
        <p:nvPicPr>
          <p:cNvPr id="6" name="Picture 5"/>
          <p:cNvPicPr>
            <a:picLocks noChangeAspect="1"/>
          </p:cNvPicPr>
          <p:nvPr/>
        </p:nvPicPr>
        <p:blipFill>
          <a:blip r:embed="rId2"/>
          <a:stretch>
            <a:fillRect/>
          </a:stretch>
        </p:blipFill>
        <p:spPr>
          <a:xfrm>
            <a:off x="1066800" y="1905001"/>
            <a:ext cx="10058400" cy="4370361"/>
          </a:xfrm>
          <a:prstGeom prst="rect">
            <a:avLst/>
          </a:prstGeom>
        </p:spPr>
      </p:pic>
    </p:spTree>
    <p:extLst>
      <p:ext uri="{BB962C8B-B14F-4D97-AF65-F5344CB8AC3E}">
        <p14:creationId xmlns:p14="http://schemas.microsoft.com/office/powerpoint/2010/main" val="225353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bg1"/>
                </a:solidFill>
              </a:rPr>
              <a:t>Cont</a:t>
            </a:r>
            <a:r>
              <a:rPr lang="en-US" dirty="0" smtClean="0">
                <a:solidFill>
                  <a:schemeClr val="bg1"/>
                </a:solidFill>
              </a:rPr>
              <a:t>…</a:t>
            </a:r>
            <a:endParaRPr lang="en-US" dirty="0">
              <a:solidFill>
                <a:schemeClr val="bg1"/>
              </a:solidFill>
            </a:endParaRPr>
          </a:p>
        </p:txBody>
      </p:sp>
      <p:sp>
        <p:nvSpPr>
          <p:cNvPr id="3" name="Content Placeholder 2"/>
          <p:cNvSpPr>
            <a:spLocks noGrp="1"/>
          </p:cNvSpPr>
          <p:nvPr>
            <p:ph idx="1"/>
          </p:nvPr>
        </p:nvSpPr>
        <p:spPr/>
        <p:txBody>
          <a:bodyPr/>
          <a:lstStyle/>
          <a:p>
            <a:r>
              <a:rPr lang="en-GB" dirty="0" smtClean="0">
                <a:solidFill>
                  <a:schemeClr val="bg1"/>
                </a:solidFill>
              </a:rPr>
              <a:t>Define Project Goal , Scope.</a:t>
            </a:r>
          </a:p>
          <a:p>
            <a:r>
              <a:rPr lang="en-GB" dirty="0" smtClean="0">
                <a:solidFill>
                  <a:schemeClr val="bg1"/>
                </a:solidFill>
              </a:rPr>
              <a:t>Set target </a:t>
            </a:r>
          </a:p>
          <a:p>
            <a:r>
              <a:rPr lang="en-GB" dirty="0" smtClean="0">
                <a:solidFill>
                  <a:schemeClr val="bg1"/>
                </a:solidFill>
              </a:rPr>
              <a:t>Appoint the project team</a:t>
            </a:r>
          </a:p>
          <a:p>
            <a:r>
              <a:rPr lang="en-GB" dirty="0" smtClean="0">
                <a:solidFill>
                  <a:schemeClr val="bg1"/>
                </a:solidFill>
              </a:rPr>
              <a:t>Define role and responsibilities </a:t>
            </a:r>
          </a:p>
          <a:p>
            <a:r>
              <a:rPr lang="en-GB" dirty="0" smtClean="0">
                <a:solidFill>
                  <a:schemeClr val="bg1"/>
                </a:solidFill>
              </a:rPr>
              <a:t>Fix issues </a:t>
            </a:r>
          </a:p>
          <a:p>
            <a:r>
              <a:rPr lang="en-GB" dirty="0" smtClean="0">
                <a:solidFill>
                  <a:schemeClr val="bg1"/>
                </a:solidFill>
              </a:rPr>
              <a:t>Training </a:t>
            </a:r>
          </a:p>
          <a:p>
            <a:r>
              <a:rPr lang="en-GB" dirty="0" smtClean="0">
                <a:solidFill>
                  <a:schemeClr val="bg1"/>
                </a:solidFill>
              </a:rPr>
              <a:t>Track effort and cost.</a:t>
            </a:r>
            <a:endParaRPr lang="en-GB" dirty="0">
              <a:solidFill>
                <a:schemeClr val="bg1"/>
              </a:solidFill>
            </a:endParaRPr>
          </a:p>
        </p:txBody>
      </p:sp>
    </p:spTree>
    <p:extLst>
      <p:ext uri="{BB962C8B-B14F-4D97-AF65-F5344CB8AC3E}">
        <p14:creationId xmlns:p14="http://schemas.microsoft.com/office/powerpoint/2010/main" val="1585734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lumMod val="50000"/>
            </a:schemeClr>
          </a:solidFill>
        </p:spPr>
        <p:txBody>
          <a:bodyPr/>
          <a:lstStyle/>
          <a:p>
            <a:r>
              <a:rPr lang="en-GB" dirty="0" smtClean="0">
                <a:solidFill>
                  <a:schemeClr val="bg1"/>
                </a:solidFill>
              </a:rPr>
              <a:t>Background</a:t>
            </a:r>
            <a:endParaRPr lang="en-GB" dirty="0">
              <a:solidFill>
                <a:schemeClr val="bg1"/>
              </a:solidFill>
            </a:endParaRPr>
          </a:p>
        </p:txBody>
      </p:sp>
      <p:pic>
        <p:nvPicPr>
          <p:cNvPr id="7" name="Content Placeholder 6"/>
          <p:cNvPicPr>
            <a:picLocks noGrp="1" noChangeAspect="1"/>
          </p:cNvPicPr>
          <p:nvPr>
            <p:ph idx="1"/>
          </p:nvPr>
        </p:nvPicPr>
        <p:blipFill>
          <a:blip r:embed="rId2"/>
          <a:stretch>
            <a:fillRect/>
          </a:stretch>
        </p:blipFill>
        <p:spPr>
          <a:xfrm>
            <a:off x="436099" y="1772529"/>
            <a:ext cx="11211950" cy="4979963"/>
          </a:xfrm>
          <a:prstGeom prst="rect">
            <a:avLst/>
          </a:prstGeom>
        </p:spPr>
      </p:pic>
    </p:spTree>
    <p:extLst>
      <p:ext uri="{BB962C8B-B14F-4D97-AF65-F5344CB8AC3E}">
        <p14:creationId xmlns:p14="http://schemas.microsoft.com/office/powerpoint/2010/main" val="3713656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Methodologies</a:t>
            </a:r>
            <a:endParaRPr lang="en-GB" dirty="0"/>
          </a:p>
        </p:txBody>
      </p:sp>
      <p:pic>
        <p:nvPicPr>
          <p:cNvPr id="4" name="Content Placeholder 3"/>
          <p:cNvPicPr>
            <a:picLocks noGrp="1" noChangeAspect="1"/>
          </p:cNvPicPr>
          <p:nvPr>
            <p:ph idx="1"/>
          </p:nvPr>
        </p:nvPicPr>
        <p:blipFill>
          <a:blip r:embed="rId2"/>
          <a:stretch>
            <a:fillRect/>
          </a:stretch>
        </p:blipFill>
        <p:spPr>
          <a:xfrm>
            <a:off x="2546252" y="1904999"/>
            <a:ext cx="7695028" cy="4720883"/>
          </a:xfrm>
          <a:prstGeom prst="rect">
            <a:avLst/>
          </a:prstGeom>
          <a:blipFill>
            <a:blip r:embed="rId3"/>
            <a:tile tx="0" ty="0" sx="100000" sy="100000" flip="none" algn="tl"/>
          </a:blipFill>
        </p:spPr>
      </p:pic>
    </p:spTree>
    <p:extLst>
      <p:ext uri="{BB962C8B-B14F-4D97-AF65-F5344CB8AC3E}">
        <p14:creationId xmlns:p14="http://schemas.microsoft.com/office/powerpoint/2010/main" val="443928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chemeClr val="bg1"/>
                </a:solidFill>
              </a:rPr>
              <a:t>Project Evaluation</a:t>
            </a:r>
            <a:endParaRPr lang="en-GB" dirty="0">
              <a:solidFill>
                <a:schemeClr val="bg1"/>
              </a:solidFill>
            </a:endParaRPr>
          </a:p>
        </p:txBody>
      </p:sp>
      <p:sp>
        <p:nvSpPr>
          <p:cNvPr id="3" name="Content Placeholder 2"/>
          <p:cNvSpPr>
            <a:spLocks noGrp="1"/>
          </p:cNvSpPr>
          <p:nvPr>
            <p:ph idx="1"/>
          </p:nvPr>
        </p:nvSpPr>
        <p:spPr/>
        <p:txBody>
          <a:bodyPr/>
          <a:lstStyle/>
          <a:p>
            <a:r>
              <a:rPr lang="en-GB" dirty="0" smtClean="0">
                <a:solidFill>
                  <a:schemeClr val="bg1"/>
                </a:solidFill>
              </a:rPr>
              <a:t>Step by step process of collecting , recording  and organizing information about</a:t>
            </a:r>
          </a:p>
          <a:p>
            <a:r>
              <a:rPr lang="en-GB" dirty="0" smtClean="0">
                <a:solidFill>
                  <a:schemeClr val="bg1"/>
                </a:solidFill>
              </a:rPr>
              <a:t>Project result.</a:t>
            </a:r>
          </a:p>
          <a:p>
            <a:r>
              <a:rPr lang="en-GB" dirty="0" smtClean="0">
                <a:solidFill>
                  <a:schemeClr val="bg1"/>
                </a:solidFill>
              </a:rPr>
              <a:t>Short term output.</a:t>
            </a:r>
          </a:p>
          <a:p>
            <a:r>
              <a:rPr lang="en-GB" dirty="0" smtClean="0">
                <a:solidFill>
                  <a:schemeClr val="bg1"/>
                </a:solidFill>
              </a:rPr>
              <a:t>Long term output</a:t>
            </a:r>
            <a:r>
              <a:rPr lang="en-GB" dirty="0" smtClean="0"/>
              <a:t>.</a:t>
            </a:r>
          </a:p>
          <a:p>
            <a:r>
              <a:rPr lang="en-GB" dirty="0" smtClean="0"/>
              <a:t> </a:t>
            </a:r>
            <a:r>
              <a:rPr lang="en-GB" dirty="0" smtClean="0">
                <a:solidFill>
                  <a:schemeClr val="bg1"/>
                </a:solidFill>
              </a:rPr>
              <a:t>Risk analysis.</a:t>
            </a:r>
          </a:p>
          <a:p>
            <a:r>
              <a:rPr lang="en-GB" dirty="0" smtClean="0">
                <a:solidFill>
                  <a:schemeClr val="bg1"/>
                </a:solidFill>
              </a:rPr>
              <a:t>Cost benefit evaluation.</a:t>
            </a:r>
          </a:p>
          <a:p>
            <a:pPr marL="0" indent="0">
              <a:buNone/>
            </a:pPr>
            <a:endParaRPr lang="en-GB" dirty="0"/>
          </a:p>
        </p:txBody>
      </p:sp>
    </p:spTree>
    <p:extLst>
      <p:ext uri="{BB962C8B-B14F-4D97-AF65-F5344CB8AC3E}">
        <p14:creationId xmlns:p14="http://schemas.microsoft.com/office/powerpoint/2010/main" val="1741073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chemeClr val="bg1"/>
                </a:solidFill>
              </a:rPr>
              <a:t>Conclusion</a:t>
            </a:r>
            <a:endParaRPr lang="en-GB" dirty="0">
              <a:solidFill>
                <a:schemeClr val="bg1"/>
              </a:solidFill>
            </a:endParaRPr>
          </a:p>
        </p:txBody>
      </p:sp>
      <p:sp>
        <p:nvSpPr>
          <p:cNvPr id="3" name="Content Placeholder 2"/>
          <p:cNvSpPr>
            <a:spLocks noGrp="1"/>
          </p:cNvSpPr>
          <p:nvPr>
            <p:ph idx="1"/>
          </p:nvPr>
        </p:nvSpPr>
        <p:spPr/>
        <p:txBody>
          <a:bodyPr/>
          <a:lstStyle/>
          <a:p>
            <a:r>
              <a:rPr lang="en-US" dirty="0">
                <a:solidFill>
                  <a:schemeClr val="bg1"/>
                </a:solidFill>
              </a:rPr>
              <a:t>Project management helps to detail what tasks will be accomplished, who will be involved in completing the tasks, and when tasks should start and finish. Typically, projects progress in steps or incremental stages; however, other approaches for rapid, interactive project management are also widely used.</a:t>
            </a:r>
            <a:endParaRPr lang="en-GB" dirty="0">
              <a:solidFill>
                <a:schemeClr val="bg1"/>
              </a:solidFill>
            </a:endParaRPr>
          </a:p>
        </p:txBody>
      </p:sp>
    </p:spTree>
    <p:extLst>
      <p:ext uri="{BB962C8B-B14F-4D97-AF65-F5344CB8AC3E}">
        <p14:creationId xmlns:p14="http://schemas.microsoft.com/office/powerpoint/2010/main" val="96064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heme1">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F755C760-E450-4619-975D-FD7ACDF55ACF}" vid="{F6470A47-E508-4F95-9D1E-3778EE971922}"/>
    </a:ext>
  </a:extLst>
</a:theme>
</file>

<file path=ppt/theme/theme2.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178</TotalTime>
  <Words>130</Words>
  <Application>Microsoft Office PowerPoint</Application>
  <PresentationFormat>Widescreen</PresentationFormat>
  <Paragraphs>24</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Cambria</vt:lpstr>
      <vt:lpstr>Theme1</vt:lpstr>
      <vt:lpstr>Evaluation of project management</vt:lpstr>
      <vt:lpstr>Introduction of Project Management</vt:lpstr>
      <vt:lpstr>Cont…</vt:lpstr>
      <vt:lpstr>Background</vt:lpstr>
      <vt:lpstr>Methodologies</vt:lpstr>
      <vt:lpstr>Project Evaluation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Windows User</dc:creator>
  <cp:lastModifiedBy>Windows User</cp:lastModifiedBy>
  <cp:revision>16</cp:revision>
  <dcterms:created xsi:type="dcterms:W3CDTF">2022-10-30T06:15:48Z</dcterms:created>
  <dcterms:modified xsi:type="dcterms:W3CDTF">2022-10-30T13:18:30Z</dcterms:modified>
</cp:coreProperties>
</file>

<file path=docProps/thumbnail.jpeg>
</file>